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1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DF142-F5A0-482F-9C63-E55394FE9FEB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1F06-BA36-4AA8-A994-E693793B1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0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DF142-F5A0-482F-9C63-E55394FE9FEB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1F06-BA36-4AA8-A994-E693793B1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0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DF142-F5A0-482F-9C63-E55394FE9FEB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1F06-BA36-4AA8-A994-E693793B1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67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DF142-F5A0-482F-9C63-E55394FE9FEB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1F06-BA36-4AA8-A994-E693793B1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9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DF142-F5A0-482F-9C63-E55394FE9FEB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1F06-BA36-4AA8-A994-E693793B1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32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DF142-F5A0-482F-9C63-E55394FE9FEB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1F06-BA36-4AA8-A994-E693793B1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1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DF142-F5A0-482F-9C63-E55394FE9FEB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1F06-BA36-4AA8-A994-E693793B1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00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DF142-F5A0-482F-9C63-E55394FE9FEB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1F06-BA36-4AA8-A994-E693793B1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97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DF142-F5A0-482F-9C63-E55394FE9FEB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1F06-BA36-4AA8-A994-E693793B1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4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DF142-F5A0-482F-9C63-E55394FE9FEB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1F06-BA36-4AA8-A994-E693793B1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141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DF142-F5A0-482F-9C63-E55394FE9FEB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01F06-BA36-4AA8-A994-E693793B1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64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DF142-F5A0-482F-9C63-E55394FE9FEB}" type="datetimeFigureOut">
              <a:rPr lang="en-US" smtClean="0"/>
              <a:t>2/1/2025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01F06-BA36-4AA8-A994-E693793B1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839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player.vimeo.com/video/415994508?app_id=12296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3E774-EE3C-4CB0-BF38-1FCB27AC00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Writing on the Wall: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Another Warning Against Pride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B2423B-C8FB-4BB4-97F7-F1E5C17BF1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 5:1-9</a:t>
            </a:r>
          </a:p>
        </p:txBody>
      </p:sp>
    </p:spTree>
    <p:extLst>
      <p:ext uri="{BB962C8B-B14F-4D97-AF65-F5344CB8AC3E}">
        <p14:creationId xmlns:p14="http://schemas.microsoft.com/office/powerpoint/2010/main" val="4030212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E45FA-74C3-4A1D-AC9A-34DA767BF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3890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Setting for the Passage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498BD-C35C-4C73-812D-01BA574116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28436"/>
            <a:ext cx="12192000" cy="5629564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King Nebuchadnezzar died in 562 BC. 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 son, Nabonidus, assumed power after him.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Belshazzar was the son of Nabonidus, and he co-ruled the kingdom with him. 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when Daniel says that Nebuchadnezzar was the father of Belshazzar that means he was an ancestor or grandfather. Both are used in the same manner. </a:t>
            </a:r>
          </a:p>
        </p:txBody>
      </p:sp>
    </p:spTree>
    <p:extLst>
      <p:ext uri="{BB962C8B-B14F-4D97-AF65-F5344CB8AC3E}">
        <p14:creationId xmlns:p14="http://schemas.microsoft.com/office/powerpoint/2010/main" val="3872180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nline Media 2" title="Solomon's Temple 3D">
            <a:hlinkClick r:id="" action="ppaction://media"/>
            <a:extLst>
              <a:ext uri="{FF2B5EF4-FFF2-40B4-BE49-F238E27FC236}">
                <a16:creationId xmlns:a16="http://schemas.microsoft.com/office/drawing/2014/main" id="{D1F2E57F-8541-89F6-1439-6E909B0C815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90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EAE48-2738-4D25-9EDA-E9021C282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85090"/>
          </a:xfrm>
        </p:spPr>
        <p:txBody>
          <a:bodyPr>
            <a:normAutofit fontScale="90000"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King Mocks the Holy Vessels (vv. 1-4)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D2861-94C8-4C2D-A5D2-903FBED14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385454"/>
            <a:ext cx="12191999" cy="5472545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King Belshazzar is having a wild party. 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were drinking wine and had most likely started to become drunk. He begins to lose his judgment. 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 has designed all things to be used for a certain purpose. He does not tolerate that they be misused. 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mankind does not have the authority to bend or twist Scripture to meet their own desires.</a:t>
            </a:r>
          </a:p>
        </p:txBody>
      </p:sp>
    </p:spTree>
    <p:extLst>
      <p:ext uri="{BB962C8B-B14F-4D97-AF65-F5344CB8AC3E}">
        <p14:creationId xmlns:p14="http://schemas.microsoft.com/office/powerpoint/2010/main" val="2155876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6FD0E-0447-4A6A-8874-B42FB9542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7585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 Gets the King’s Attention (vv.5-6)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77A036-985D-AF05-DAC2-2E03E9285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431636"/>
            <a:ext cx="12191999" cy="5426364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hand begins writing on the wall in the room. 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 is showing His anger at the king for misusing the holy vessels from the temple. 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terrifies the king, and he is dismayed. 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God must take measures to get the attention of those who mock Him. 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mankind chooses to ignore God and refuse His laws then He will allow them to go their own way. </a:t>
            </a:r>
          </a:p>
        </p:txBody>
      </p:sp>
    </p:spTree>
    <p:extLst>
      <p:ext uri="{BB962C8B-B14F-4D97-AF65-F5344CB8AC3E}">
        <p14:creationId xmlns:p14="http://schemas.microsoft.com/office/powerpoint/2010/main" val="3664404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44632-3B7C-87BE-FF47-84DB9C9D1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King Looks for the Answer in the Wrong Place (vv. 7-9)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3CB81-E838-A8A5-486C-0FFD97D0D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2142835"/>
            <a:ext cx="12191999" cy="471516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king, just like his grandfather, sought answers with the wisemen. But they could not help him again!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Mankind chooses listen to other sources of wisdom rather than God because those sources will tell them what they want to hear. (2 Timothy 4:1-5)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Also, if they choose to accept God’s wisdom, they will be held accountable to follow it. They reject out of fear. 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003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8CEE2-D8CE-CEDC-17C5-8A99BF34B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019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6AC06-EE01-9909-EEF2-8180F6DC2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76218"/>
            <a:ext cx="12192000" cy="5481781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application today: God’s sovereignty and holiness demand our respect, and any attempt to mock or undermine His authority results in serious consequences. 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Rather than relying on our own wisdom we must give God the honor and respect He deserves. 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pride will cause us to fall. May we be content to accept God’s wisdom and let Him lead the way! </a:t>
            </a:r>
          </a:p>
        </p:txBody>
      </p:sp>
    </p:spTree>
    <p:extLst>
      <p:ext uri="{BB962C8B-B14F-4D97-AF65-F5344CB8AC3E}">
        <p14:creationId xmlns:p14="http://schemas.microsoft.com/office/powerpoint/2010/main" val="459180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402</Words>
  <Application>Microsoft Office PowerPoint</Application>
  <PresentationFormat>Widescreen</PresentationFormat>
  <Paragraphs>27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The Writing on the Wall: Another Warning Against Pride</vt:lpstr>
      <vt:lpstr>The Setting for the Passage</vt:lpstr>
      <vt:lpstr>PowerPoint Presentation</vt:lpstr>
      <vt:lpstr>The King Mocks the Holy Vessels (vv. 1-4)</vt:lpstr>
      <vt:lpstr>God Gets the King’s Attention (vv.5-6)</vt:lpstr>
      <vt:lpstr>The King Looks for the Answer in the Wrong Place (vv. 7-9)</vt:lpstr>
      <vt:lpstr>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Writing on the Wall: Another Warning Against Pride</dc:title>
  <dc:creator>Jared Smeltzer</dc:creator>
  <cp:lastModifiedBy>Jared Smeltzer</cp:lastModifiedBy>
  <cp:revision>7</cp:revision>
  <dcterms:created xsi:type="dcterms:W3CDTF">2025-02-01T14:24:52Z</dcterms:created>
  <dcterms:modified xsi:type="dcterms:W3CDTF">2025-02-01T18:19:29Z</dcterms:modified>
</cp:coreProperties>
</file>